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/>
  <p:notesSz cx="6858000" cy="9144000"/>
  <p:embeddedFontLst>
    <p:embeddedFont>
      <p:font typeface="210 도시락" panose="020B0600000101010101" charset="-127"/>
      <p:regular r:id="rId53"/>
    </p:embeddedFont>
    <p:embeddedFont>
      <p:font typeface="Inter Bold" panose="020B0600000101010101" charset="0"/>
      <p:regular r:id="rId54"/>
    </p:embeddedFont>
    <p:embeddedFont>
      <p:font typeface="210 네버랜드" panose="020B0600000101010101" charset="-127"/>
      <p:regular r:id="rId55"/>
    </p:embeddedFont>
    <p:embeddedFont>
      <p:font typeface="Oswald Bold" panose="020B0600000101010101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210 네버랜드 Bold" panose="020B0600000101010101" charset="-127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30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046043"/>
            <a:ext cx="18288000" cy="1240957"/>
            <a:chOff x="0" y="0"/>
            <a:chExt cx="4816593" cy="3268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26836"/>
            </a:xfrm>
            <a:custGeom>
              <a:avLst/>
              <a:gdLst/>
              <a:ahLst/>
              <a:cxnLst/>
              <a:rect l="l" t="t" r="r" b="b"/>
              <a:pathLst>
                <a:path w="4816592" h="326836">
                  <a:moveTo>
                    <a:pt x="0" y="0"/>
                  </a:moveTo>
                  <a:lnTo>
                    <a:pt x="4816592" y="0"/>
                  </a:lnTo>
                  <a:lnTo>
                    <a:pt x="4816592" y="326836"/>
                  </a:lnTo>
                  <a:lnTo>
                    <a:pt x="0" y="326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74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1936" y="2843524"/>
            <a:ext cx="13864129" cy="185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47"/>
              </a:lnSpc>
            </a:pPr>
            <a:r>
              <a:rPr lang="en-US" sz="15053" spc="-301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그   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57305" y="6953612"/>
            <a:ext cx="9173391" cy="106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8"/>
              </a:lnSpc>
              <a:spcBef>
                <a:spcPct val="0"/>
              </a:spcBef>
            </a:pPr>
            <a:r>
              <a:rPr lang="en-US" sz="6177" spc="815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C201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2256" y="8168299"/>
            <a:ext cx="14543488" cy="64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8"/>
              </a:lnSpc>
              <a:spcBef>
                <a:spcPct val="0"/>
              </a:spcBef>
            </a:pPr>
            <a:r>
              <a:rPr lang="en-US" sz="3677" spc="485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손재민 이국건 이수정 정주하 조윤장 황치운</a:t>
            </a:r>
          </a:p>
        </p:txBody>
      </p:sp>
      <p:sp>
        <p:nvSpPr>
          <p:cNvPr id="8" name="Freeform 8"/>
          <p:cNvSpPr/>
          <p:nvPr/>
        </p:nvSpPr>
        <p:spPr>
          <a:xfrm>
            <a:off x="1872256" y="1333064"/>
            <a:ext cx="4451690" cy="4451690"/>
          </a:xfrm>
          <a:custGeom>
            <a:avLst/>
            <a:gdLst/>
            <a:ahLst/>
            <a:cxnLst/>
            <a:rect l="l" t="t" r="r" b="b"/>
            <a:pathLst>
              <a:path w="4451690" h="4451690">
                <a:moveTo>
                  <a:pt x="0" y="0"/>
                </a:moveTo>
                <a:lnTo>
                  <a:pt x="4451690" y="0"/>
                </a:lnTo>
                <a:lnTo>
                  <a:pt x="4451690" y="4451690"/>
                </a:lnTo>
                <a:lnTo>
                  <a:pt x="0" y="445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7143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6694920" cy="6694920"/>
          </a:xfrm>
          <a:custGeom>
            <a:avLst/>
            <a:gdLst/>
            <a:ahLst/>
            <a:cxnLst/>
            <a:rect l="l" t="t" r="r" b="b"/>
            <a:pathLst>
              <a:path w="6694920" h="6694920">
                <a:moveTo>
                  <a:pt x="0" y="0"/>
                </a:moveTo>
                <a:lnTo>
                  <a:pt x="6694920" y="0"/>
                </a:lnTo>
                <a:lnTo>
                  <a:pt x="6694920" y="6694920"/>
                </a:lnTo>
                <a:lnTo>
                  <a:pt x="0" y="669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7143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7143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8811" y="3032687"/>
            <a:ext cx="8904407" cy="6555734"/>
          </a:xfrm>
          <a:custGeom>
            <a:avLst/>
            <a:gdLst/>
            <a:ahLst/>
            <a:cxnLst/>
            <a:rect l="l" t="t" r="r" b="b"/>
            <a:pathLst>
              <a:path w="8904407" h="6555734">
                <a:moveTo>
                  <a:pt x="0" y="0"/>
                </a:moveTo>
                <a:lnTo>
                  <a:pt x="8904407" y="0"/>
                </a:lnTo>
                <a:lnTo>
                  <a:pt x="8904407" y="6555734"/>
                </a:lnTo>
                <a:lnTo>
                  <a:pt x="0" y="65557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78" r="-53961" b="-277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2050" y="223159"/>
            <a:ext cx="10010995" cy="6945127"/>
          </a:xfrm>
          <a:custGeom>
            <a:avLst/>
            <a:gdLst/>
            <a:ahLst/>
            <a:cxnLst/>
            <a:rect l="l" t="t" r="r" b="b"/>
            <a:pathLst>
              <a:path w="10010995" h="6945127">
                <a:moveTo>
                  <a:pt x="0" y="0"/>
                </a:moveTo>
                <a:lnTo>
                  <a:pt x="10010995" y="0"/>
                </a:lnTo>
                <a:lnTo>
                  <a:pt x="10010995" y="6945127"/>
                </a:lnTo>
                <a:lnTo>
                  <a:pt x="0" y="6945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36520" y="1028700"/>
            <a:ext cx="11870746" cy="7834693"/>
          </a:xfrm>
          <a:custGeom>
            <a:avLst/>
            <a:gdLst/>
            <a:ahLst/>
            <a:cxnLst/>
            <a:rect l="l" t="t" r="r" b="b"/>
            <a:pathLst>
              <a:path w="11870746" h="7834693">
                <a:moveTo>
                  <a:pt x="0" y="0"/>
                </a:moveTo>
                <a:lnTo>
                  <a:pt x="11870746" y="0"/>
                </a:lnTo>
                <a:lnTo>
                  <a:pt x="11870746" y="7834693"/>
                </a:lnTo>
                <a:lnTo>
                  <a:pt x="0" y="7834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3371" y="3955338"/>
            <a:ext cx="11301259" cy="6060300"/>
          </a:xfrm>
          <a:custGeom>
            <a:avLst/>
            <a:gdLst/>
            <a:ahLst/>
            <a:cxnLst/>
            <a:rect l="l" t="t" r="r" b="b"/>
            <a:pathLst>
              <a:path w="11301259" h="6060300">
                <a:moveTo>
                  <a:pt x="0" y="0"/>
                </a:moveTo>
                <a:lnTo>
                  <a:pt x="11301258" y="0"/>
                </a:lnTo>
                <a:lnTo>
                  <a:pt x="11301258" y="6060300"/>
                </a:lnTo>
                <a:lnTo>
                  <a:pt x="0" y="6060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7143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0946" y="0"/>
            <a:ext cx="11458210" cy="9258300"/>
            <a:chOff x="0" y="0"/>
            <a:chExt cx="15277614" cy="123444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954984"/>
              <a:ext cx="4270805" cy="9405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66"/>
                </a:lnSpc>
              </a:pPr>
              <a:r>
                <a:rPr lang="en-US" sz="20618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그</a:t>
              </a:r>
            </a:p>
            <a:p>
              <a:pPr algn="ctr">
                <a:lnSpc>
                  <a:spcPts val="28866"/>
                </a:lnSpc>
                <a:spcBef>
                  <a:spcPct val="0"/>
                </a:spcBef>
              </a:pPr>
              <a:r>
                <a:rPr lang="en-US" sz="20618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물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2933214" y="0"/>
              <a:ext cx="12344400" cy="12344400"/>
            </a:xfrm>
            <a:custGeom>
              <a:avLst/>
              <a:gdLst/>
              <a:ahLst/>
              <a:cxnLst/>
              <a:rect l="l" t="t" r="r" b="b"/>
              <a:pathLst>
                <a:path w="12344400" h="12344400">
                  <a:moveTo>
                    <a:pt x="0" y="0"/>
                  </a:moveTo>
                  <a:lnTo>
                    <a:pt x="12344400" y="0"/>
                  </a:lnTo>
                  <a:lnTo>
                    <a:pt x="12344400" y="12344400"/>
                  </a:lnTo>
                  <a:lnTo>
                    <a:pt x="0" y="12344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2400300"/>
            <a:ext cx="9067800" cy="525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06"/>
              </a:lnSpc>
              <a:spcBef>
                <a:spcPct val="0"/>
              </a:spcBef>
            </a:pPr>
            <a:r>
              <a:rPr lang="en-US" sz="29290" dirty="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UCC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34357" y="973540"/>
            <a:ext cx="3819285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그 물</a:t>
            </a:r>
          </a:p>
        </p:txBody>
      </p:sp>
      <p:sp>
        <p:nvSpPr>
          <p:cNvPr id="3" name="Freeform 3"/>
          <p:cNvSpPr/>
          <p:nvPr/>
        </p:nvSpPr>
        <p:spPr>
          <a:xfrm>
            <a:off x="3175535" y="-269530"/>
            <a:ext cx="3968929" cy="3968929"/>
          </a:xfrm>
          <a:custGeom>
            <a:avLst/>
            <a:gdLst/>
            <a:ahLst/>
            <a:cxnLst/>
            <a:rect l="l" t="t" r="r" b="b"/>
            <a:pathLst>
              <a:path w="3968929" h="3968929">
                <a:moveTo>
                  <a:pt x="0" y="0"/>
                </a:moveTo>
                <a:lnTo>
                  <a:pt x="3968929" y="0"/>
                </a:lnTo>
                <a:lnTo>
                  <a:pt x="3968929" y="3968929"/>
                </a:lnTo>
                <a:lnTo>
                  <a:pt x="0" y="3968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75535" y="4656861"/>
            <a:ext cx="11936930" cy="283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35"/>
              </a:lnSpc>
            </a:pPr>
            <a:r>
              <a:rPr lang="en-US" sz="8096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낚시 정보 기록</a:t>
            </a:r>
          </a:p>
          <a:p>
            <a:pPr algn="ctr">
              <a:lnSpc>
                <a:spcPts val="11335"/>
              </a:lnSpc>
              <a:spcBef>
                <a:spcPct val="0"/>
              </a:spcBef>
            </a:pPr>
            <a:r>
              <a:rPr lang="en-US" sz="8096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물고기 도감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304" b="4304"/>
          <a:stretch>
            <a:fillRect/>
          </a:stretch>
        </p:blipFill>
        <p:spPr>
          <a:xfrm>
            <a:off x="5978235" y="0"/>
            <a:ext cx="6331531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95144" y="763110"/>
            <a:ext cx="3580969" cy="8760780"/>
          </a:xfrm>
          <a:custGeom>
            <a:avLst/>
            <a:gdLst/>
            <a:ahLst/>
            <a:cxnLst/>
            <a:rect l="l" t="t" r="r" b="b"/>
            <a:pathLst>
              <a:path w="3580969" h="8760780">
                <a:moveTo>
                  <a:pt x="0" y="0"/>
                </a:moveTo>
                <a:lnTo>
                  <a:pt x="3580968" y="0"/>
                </a:lnTo>
                <a:lnTo>
                  <a:pt x="3580968" y="8760780"/>
                </a:lnTo>
                <a:lnTo>
                  <a:pt x="0" y="8760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8653"/>
            <a:ext cx="4903143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도감 확인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68084" y="406076"/>
            <a:ext cx="11751832" cy="160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12933" spc="1461">
                <a:solidFill>
                  <a:srgbClr val="FFFFFF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79221" y="1908641"/>
            <a:ext cx="6601010" cy="725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87328" lvl="1" indent="-893664" algn="just">
              <a:lnSpc>
                <a:spcPts val="14570"/>
              </a:lnSpc>
              <a:buAutoNum type="arabicPeriod"/>
            </a:pPr>
            <a:r>
              <a:rPr lang="en-US" sz="8278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기획 배경</a:t>
            </a:r>
          </a:p>
          <a:p>
            <a:pPr marL="1787328" lvl="1" indent="-893664" algn="just">
              <a:lnSpc>
                <a:spcPts val="14570"/>
              </a:lnSpc>
              <a:buAutoNum type="arabicPeriod"/>
            </a:pPr>
            <a:r>
              <a:rPr lang="en-US" sz="8278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UCC</a:t>
            </a:r>
          </a:p>
          <a:p>
            <a:pPr marL="1787328" lvl="1" indent="-893664" algn="just">
              <a:lnSpc>
                <a:spcPts val="14570"/>
              </a:lnSpc>
              <a:buAutoNum type="arabicPeriod"/>
            </a:pPr>
            <a:r>
              <a:rPr lang="en-US" sz="8278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앱 설명</a:t>
            </a:r>
          </a:p>
          <a:p>
            <a:pPr marL="1787328" lvl="1" indent="-893664" algn="just">
              <a:lnSpc>
                <a:spcPts val="14570"/>
              </a:lnSpc>
              <a:buAutoNum type="arabicPeriod"/>
            </a:pPr>
            <a:r>
              <a:rPr lang="en-US" sz="8278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 시연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250257" y="538203"/>
            <a:ext cx="3787486" cy="925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28653"/>
            <a:ext cx="4903143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도감 확인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6597397" y="611153"/>
            <a:ext cx="5093207" cy="90646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6280" y="64458"/>
            <a:ext cx="4294088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어항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1435415" y="0"/>
            <a:ext cx="4277086" cy="10455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83457" y="2417133"/>
            <a:ext cx="6960543" cy="524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낚시 포인트 지도, 랭킹, 챗봇 기능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8041" y="2968008"/>
            <a:ext cx="11301259" cy="4350985"/>
          </a:xfrm>
          <a:custGeom>
            <a:avLst/>
            <a:gdLst/>
            <a:ahLst/>
            <a:cxnLst/>
            <a:rect l="l" t="t" r="r" b="b"/>
            <a:pathLst>
              <a:path w="11301259" h="4350985">
                <a:moveTo>
                  <a:pt x="0" y="0"/>
                </a:moveTo>
                <a:lnTo>
                  <a:pt x="11301259" y="0"/>
                </a:lnTo>
                <a:lnTo>
                  <a:pt x="11301259" y="4350984"/>
                </a:lnTo>
                <a:lnTo>
                  <a:pt x="0" y="4350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424018"/>
            <a:ext cx="8003003" cy="5962237"/>
          </a:xfrm>
          <a:custGeom>
            <a:avLst/>
            <a:gdLst/>
            <a:ahLst/>
            <a:cxnLst/>
            <a:rect l="l" t="t" r="r" b="b"/>
            <a:pathLst>
              <a:path w="8003003" h="5962237">
                <a:moveTo>
                  <a:pt x="0" y="0"/>
                </a:moveTo>
                <a:lnTo>
                  <a:pt x="8003003" y="0"/>
                </a:lnTo>
                <a:lnTo>
                  <a:pt x="8003003" y="5962238"/>
                </a:lnTo>
                <a:lnTo>
                  <a:pt x="0" y="596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27445" y="257843"/>
            <a:ext cx="8546880" cy="213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2"/>
              </a:lnSpc>
              <a:spcBef>
                <a:spcPct val="0"/>
              </a:spcBef>
            </a:pPr>
            <a:r>
              <a:rPr lang="en-US" sz="1250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무슨 물고기?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2691" y="7109442"/>
            <a:ext cx="3411959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노래미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975" y="0"/>
            <a:ext cx="16200420" cy="10564801"/>
          </a:xfrm>
          <a:custGeom>
            <a:avLst/>
            <a:gdLst/>
            <a:ahLst/>
            <a:cxnLst/>
            <a:rect l="l" t="t" r="r" b="b"/>
            <a:pathLst>
              <a:path w="16200420" h="10564801">
                <a:moveTo>
                  <a:pt x="0" y="0"/>
                </a:moveTo>
                <a:lnTo>
                  <a:pt x="16200419" y="0"/>
                </a:lnTo>
                <a:lnTo>
                  <a:pt x="16200419" y="10564801"/>
                </a:lnTo>
                <a:lnTo>
                  <a:pt x="0" y="10564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1" b="-129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75146" y="2810523"/>
            <a:ext cx="4082427" cy="1844751"/>
          </a:xfrm>
          <a:custGeom>
            <a:avLst/>
            <a:gdLst/>
            <a:ahLst/>
            <a:cxnLst/>
            <a:rect l="l" t="t" r="r" b="b"/>
            <a:pathLst>
              <a:path w="4082427" h="1844751">
                <a:moveTo>
                  <a:pt x="0" y="0"/>
                </a:moveTo>
                <a:lnTo>
                  <a:pt x="4082427" y="0"/>
                </a:lnTo>
                <a:lnTo>
                  <a:pt x="4082427" y="1844751"/>
                </a:lnTo>
                <a:lnTo>
                  <a:pt x="0" y="184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908"/>
            </a:stretch>
          </a:blipFill>
          <a:ln w="142875" cap="sq">
            <a:solidFill>
              <a:srgbClr val="FF3131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862397" y="4869092"/>
            <a:ext cx="5507886" cy="1844751"/>
          </a:xfrm>
          <a:custGeom>
            <a:avLst/>
            <a:gdLst/>
            <a:ahLst/>
            <a:cxnLst/>
            <a:rect l="l" t="t" r="r" b="b"/>
            <a:pathLst>
              <a:path w="5507886" h="1844751">
                <a:moveTo>
                  <a:pt x="0" y="0"/>
                </a:moveTo>
                <a:lnTo>
                  <a:pt x="5507885" y="0"/>
                </a:lnTo>
                <a:lnTo>
                  <a:pt x="5507885" y="1844751"/>
                </a:lnTo>
                <a:lnTo>
                  <a:pt x="0" y="1844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4000" b="-17458"/>
            </a:stretch>
          </a:blipFill>
          <a:ln w="142875" cap="sq">
            <a:solidFill>
              <a:srgbClr val="FF3131"/>
            </a:solidFill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65364"/>
            <a:ext cx="16449694" cy="6356273"/>
          </a:xfrm>
          <a:custGeom>
            <a:avLst/>
            <a:gdLst/>
            <a:ahLst/>
            <a:cxnLst/>
            <a:rect l="l" t="t" r="r" b="b"/>
            <a:pathLst>
              <a:path w="16449694" h="6356273">
                <a:moveTo>
                  <a:pt x="0" y="0"/>
                </a:moveTo>
                <a:lnTo>
                  <a:pt x="16449694" y="0"/>
                </a:lnTo>
                <a:lnTo>
                  <a:pt x="16449694" y="6356272"/>
                </a:lnTo>
                <a:lnTo>
                  <a:pt x="0" y="6356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4" r="-2184" b="-88075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606" y="917192"/>
            <a:ext cx="16668789" cy="8452617"/>
          </a:xfrm>
          <a:custGeom>
            <a:avLst/>
            <a:gdLst/>
            <a:ahLst/>
            <a:cxnLst/>
            <a:rect l="l" t="t" r="r" b="b"/>
            <a:pathLst>
              <a:path w="16668789" h="8452617">
                <a:moveTo>
                  <a:pt x="0" y="0"/>
                </a:moveTo>
                <a:lnTo>
                  <a:pt x="16668788" y="0"/>
                </a:lnTo>
                <a:lnTo>
                  <a:pt x="16668788" y="8452616"/>
                </a:lnTo>
                <a:lnTo>
                  <a:pt x="0" y="8452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5790"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2940" y="1028700"/>
            <a:ext cx="16625455" cy="8229600"/>
          </a:xfrm>
          <a:custGeom>
            <a:avLst/>
            <a:gdLst/>
            <a:ahLst/>
            <a:cxnLst/>
            <a:rect l="l" t="t" r="r" b="b"/>
            <a:pathLst>
              <a:path w="16625455" h="8229600">
                <a:moveTo>
                  <a:pt x="0" y="0"/>
                </a:moveTo>
                <a:lnTo>
                  <a:pt x="16625454" y="0"/>
                </a:lnTo>
                <a:lnTo>
                  <a:pt x="166254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05452" y="7284834"/>
            <a:ext cx="9953848" cy="1324136"/>
            <a:chOff x="0" y="0"/>
            <a:chExt cx="13271797" cy="17655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797" cy="1765514"/>
            </a:xfrm>
            <a:custGeom>
              <a:avLst/>
              <a:gdLst/>
              <a:ahLst/>
              <a:cxnLst/>
              <a:rect l="l" t="t" r="r" b="b"/>
              <a:pathLst>
                <a:path w="13271797" h="1765514">
                  <a:moveTo>
                    <a:pt x="0" y="0"/>
                  </a:moveTo>
                  <a:lnTo>
                    <a:pt x="13271797" y="0"/>
                  </a:lnTo>
                  <a:lnTo>
                    <a:pt x="13271797" y="1765514"/>
                  </a:lnTo>
                  <a:lnTo>
                    <a:pt x="0" y="1765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3271797" cy="1765514"/>
            </a:xfrm>
            <a:custGeom>
              <a:avLst/>
              <a:gdLst/>
              <a:ahLst/>
              <a:cxnLst/>
              <a:rect l="l" t="t" r="r" b="b"/>
              <a:pathLst>
                <a:path w="13271797" h="1765514">
                  <a:moveTo>
                    <a:pt x="0" y="0"/>
                  </a:moveTo>
                  <a:lnTo>
                    <a:pt x="13271797" y="0"/>
                  </a:lnTo>
                  <a:lnTo>
                    <a:pt x="13271797" y="1765514"/>
                  </a:lnTo>
                  <a:lnTo>
                    <a:pt x="0" y="1765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01" t="-249413" b="-143240"/>
              </a:stretch>
            </a:blipFill>
            <a:ln w="142875" cap="sq">
              <a:solidFill>
                <a:srgbClr val="FF3131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7257" y="229007"/>
            <a:ext cx="8133486" cy="9828986"/>
          </a:xfrm>
          <a:custGeom>
            <a:avLst/>
            <a:gdLst/>
            <a:ahLst/>
            <a:cxnLst/>
            <a:rect l="l" t="t" r="r" b="b"/>
            <a:pathLst>
              <a:path w="8133486" h="9828986">
                <a:moveTo>
                  <a:pt x="0" y="0"/>
                </a:moveTo>
                <a:lnTo>
                  <a:pt x="8133486" y="0"/>
                </a:lnTo>
                <a:lnTo>
                  <a:pt x="8133486" y="9828986"/>
                </a:lnTo>
                <a:lnTo>
                  <a:pt x="0" y="982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89883" y="1419410"/>
            <a:ext cx="9830901" cy="2554107"/>
          </a:xfrm>
          <a:custGeom>
            <a:avLst/>
            <a:gdLst/>
            <a:ahLst/>
            <a:cxnLst/>
            <a:rect l="l" t="t" r="r" b="b"/>
            <a:pathLst>
              <a:path w="9830901" h="2554107">
                <a:moveTo>
                  <a:pt x="0" y="0"/>
                </a:moveTo>
                <a:lnTo>
                  <a:pt x="9830902" y="0"/>
                </a:lnTo>
                <a:lnTo>
                  <a:pt x="9830902" y="2554106"/>
                </a:lnTo>
                <a:lnTo>
                  <a:pt x="0" y="2554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89883" y="1419410"/>
            <a:ext cx="9830901" cy="2554107"/>
          </a:xfrm>
          <a:custGeom>
            <a:avLst/>
            <a:gdLst/>
            <a:ahLst/>
            <a:cxnLst/>
            <a:rect l="l" t="t" r="r" b="b"/>
            <a:pathLst>
              <a:path w="9830901" h="2554107">
                <a:moveTo>
                  <a:pt x="0" y="0"/>
                </a:moveTo>
                <a:lnTo>
                  <a:pt x="9830902" y="0"/>
                </a:lnTo>
                <a:lnTo>
                  <a:pt x="9830902" y="2554106"/>
                </a:lnTo>
                <a:lnTo>
                  <a:pt x="0" y="2554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1334" r="-40598" b="-55691"/>
            </a:stretch>
          </a:blipFill>
          <a:ln w="142875" cap="sq">
            <a:solidFill>
              <a:srgbClr val="FF3131"/>
            </a:solidFill>
            <a:prstDash val="solid"/>
            <a:miter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8517" y="266441"/>
            <a:ext cx="6790966" cy="5285103"/>
          </a:xfrm>
          <a:custGeom>
            <a:avLst/>
            <a:gdLst/>
            <a:ahLst/>
            <a:cxnLst/>
            <a:rect l="l" t="t" r="r" b="b"/>
            <a:pathLst>
              <a:path w="6790966" h="5285103">
                <a:moveTo>
                  <a:pt x="0" y="0"/>
                </a:moveTo>
                <a:lnTo>
                  <a:pt x="6790966" y="0"/>
                </a:lnTo>
                <a:lnTo>
                  <a:pt x="6790966" y="5285103"/>
                </a:lnTo>
                <a:lnTo>
                  <a:pt x="0" y="5285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7" t="-2014" r="-1254" b="-3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6005" y="6153774"/>
            <a:ext cx="16595990" cy="2760282"/>
          </a:xfrm>
          <a:custGeom>
            <a:avLst/>
            <a:gdLst/>
            <a:ahLst/>
            <a:cxnLst/>
            <a:rect l="l" t="t" r="r" b="b"/>
            <a:pathLst>
              <a:path w="16595990" h="2760282">
                <a:moveTo>
                  <a:pt x="0" y="0"/>
                </a:moveTo>
                <a:lnTo>
                  <a:pt x="16595990" y="0"/>
                </a:lnTo>
                <a:lnTo>
                  <a:pt x="16595990" y="2760282"/>
                </a:lnTo>
                <a:lnTo>
                  <a:pt x="0" y="2760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0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35370" y="8259705"/>
            <a:ext cx="13012296" cy="998595"/>
          </a:xfrm>
          <a:custGeom>
            <a:avLst/>
            <a:gdLst/>
            <a:ahLst/>
            <a:cxnLst/>
            <a:rect l="l" t="t" r="r" b="b"/>
            <a:pathLst>
              <a:path w="13012296" h="998595">
                <a:moveTo>
                  <a:pt x="0" y="0"/>
                </a:moveTo>
                <a:lnTo>
                  <a:pt x="13012296" y="0"/>
                </a:lnTo>
                <a:lnTo>
                  <a:pt x="13012296" y="998595"/>
                </a:lnTo>
                <a:lnTo>
                  <a:pt x="0" y="998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4879" b="-7039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35370" y="8110469"/>
            <a:ext cx="13012296" cy="1147831"/>
          </a:xfrm>
          <a:custGeom>
            <a:avLst/>
            <a:gdLst/>
            <a:ahLst/>
            <a:cxnLst/>
            <a:rect l="l" t="t" r="r" b="b"/>
            <a:pathLst>
              <a:path w="13012296" h="1147831">
                <a:moveTo>
                  <a:pt x="0" y="0"/>
                </a:moveTo>
                <a:lnTo>
                  <a:pt x="13012296" y="0"/>
                </a:lnTo>
                <a:lnTo>
                  <a:pt x="13012296" y="1147831"/>
                </a:lnTo>
                <a:lnTo>
                  <a:pt x="0" y="1147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00805" b="-226141"/>
            </a:stretch>
          </a:blipFill>
          <a:ln w="142875" cap="sq">
            <a:solidFill>
              <a:srgbClr val="FF3131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2800463" y="5738310"/>
            <a:ext cx="9254950" cy="1106043"/>
          </a:xfrm>
          <a:custGeom>
            <a:avLst/>
            <a:gdLst/>
            <a:ahLst/>
            <a:cxnLst/>
            <a:rect l="l" t="t" r="r" b="b"/>
            <a:pathLst>
              <a:path w="9254950" h="1106043">
                <a:moveTo>
                  <a:pt x="0" y="0"/>
                </a:moveTo>
                <a:lnTo>
                  <a:pt x="9254951" y="0"/>
                </a:lnTo>
                <a:lnTo>
                  <a:pt x="9254951" y="1106043"/>
                </a:lnTo>
                <a:lnTo>
                  <a:pt x="0" y="11060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80" t="-36892" r="-128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00463" y="5696522"/>
            <a:ext cx="9254950" cy="1147831"/>
          </a:xfrm>
          <a:custGeom>
            <a:avLst/>
            <a:gdLst/>
            <a:ahLst/>
            <a:cxnLst/>
            <a:rect l="l" t="t" r="r" b="b"/>
            <a:pathLst>
              <a:path w="9254950" h="1147831">
                <a:moveTo>
                  <a:pt x="0" y="0"/>
                </a:moveTo>
                <a:lnTo>
                  <a:pt x="9254951" y="0"/>
                </a:lnTo>
                <a:lnTo>
                  <a:pt x="9254951" y="1147831"/>
                </a:lnTo>
                <a:lnTo>
                  <a:pt x="0" y="1147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00805" r="-40598" b="-226141"/>
            </a:stretch>
          </a:blipFill>
          <a:ln w="142875" cap="sq">
            <a:solidFill>
              <a:srgbClr val="FF3131"/>
            </a:solidFill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3020" y="0"/>
            <a:ext cx="18995940" cy="10287000"/>
            <a:chOff x="0" y="0"/>
            <a:chExt cx="2095904" cy="1135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5904" cy="1135009"/>
            </a:xfrm>
            <a:custGeom>
              <a:avLst/>
              <a:gdLst/>
              <a:ahLst/>
              <a:cxnLst/>
              <a:rect l="l" t="t" r="r" b="b"/>
              <a:pathLst>
                <a:path w="2095904" h="1135009">
                  <a:moveTo>
                    <a:pt x="0" y="0"/>
                  </a:moveTo>
                  <a:lnTo>
                    <a:pt x="2095904" y="0"/>
                  </a:lnTo>
                  <a:lnTo>
                    <a:pt x="2095904" y="1135009"/>
                  </a:lnTo>
                  <a:lnTo>
                    <a:pt x="0" y="1135009"/>
                  </a:lnTo>
                  <a:close/>
                </a:path>
              </a:pathLst>
            </a:custGeom>
            <a:blipFill>
              <a:blip r:embed="rId2"/>
              <a:stretch>
                <a:fillRect t="-11597" b="-11597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53739"/>
            <a:ext cx="9464946" cy="5179523"/>
          </a:xfrm>
          <a:custGeom>
            <a:avLst/>
            <a:gdLst/>
            <a:ahLst/>
            <a:cxnLst/>
            <a:rect l="l" t="t" r="r" b="b"/>
            <a:pathLst>
              <a:path w="9464946" h="5179523">
                <a:moveTo>
                  <a:pt x="0" y="0"/>
                </a:moveTo>
                <a:lnTo>
                  <a:pt x="9464946" y="0"/>
                </a:lnTo>
                <a:lnTo>
                  <a:pt x="9464946" y="5179522"/>
                </a:lnTo>
                <a:lnTo>
                  <a:pt x="0" y="517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7" t="-94" r="-36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76019" y="198090"/>
            <a:ext cx="7935962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이미지 크롤링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73112" y="2344189"/>
            <a:ext cx="6571208" cy="524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26종</a:t>
            </a:r>
          </a:p>
          <a:p>
            <a:pPr algn="ctr">
              <a:lnSpc>
                <a:spcPts val="13930"/>
              </a:lnSpc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300장 씩</a:t>
            </a:r>
          </a:p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총 7800장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0248" y="2168849"/>
            <a:ext cx="7749493" cy="5584370"/>
          </a:xfrm>
          <a:custGeom>
            <a:avLst/>
            <a:gdLst/>
            <a:ahLst/>
            <a:cxnLst/>
            <a:rect l="l" t="t" r="r" b="b"/>
            <a:pathLst>
              <a:path w="7749493" h="5584370">
                <a:moveTo>
                  <a:pt x="0" y="0"/>
                </a:moveTo>
                <a:lnTo>
                  <a:pt x="7749492" y="0"/>
                </a:lnTo>
                <a:lnTo>
                  <a:pt x="7749492" y="5584370"/>
                </a:lnTo>
                <a:lnTo>
                  <a:pt x="0" y="5584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46873" y="2168849"/>
            <a:ext cx="8660368" cy="5692448"/>
            <a:chOff x="0" y="0"/>
            <a:chExt cx="11547158" cy="7589931"/>
          </a:xfrm>
        </p:grpSpPr>
        <p:sp>
          <p:nvSpPr>
            <p:cNvPr id="4" name="Freeform 4"/>
            <p:cNvSpPr/>
            <p:nvPr/>
          </p:nvSpPr>
          <p:spPr>
            <a:xfrm>
              <a:off x="2758817" y="0"/>
              <a:ext cx="8788341" cy="7589931"/>
            </a:xfrm>
            <a:custGeom>
              <a:avLst/>
              <a:gdLst/>
              <a:ahLst/>
              <a:cxnLst/>
              <a:rect l="l" t="t" r="r" b="b"/>
              <a:pathLst>
                <a:path w="8788341" h="7589931">
                  <a:moveTo>
                    <a:pt x="0" y="0"/>
                  </a:moveTo>
                  <a:lnTo>
                    <a:pt x="8788341" y="0"/>
                  </a:lnTo>
                  <a:lnTo>
                    <a:pt x="8788341" y="7589931"/>
                  </a:lnTo>
                  <a:lnTo>
                    <a:pt x="0" y="7589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0" y="2603855"/>
              <a:ext cx="2238117" cy="223811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8" name="TextBox 8"/>
          <p:cNvSpPr txBox="1"/>
          <p:nvPr/>
        </p:nvSpPr>
        <p:spPr>
          <a:xfrm>
            <a:off x="5176019" y="198090"/>
            <a:ext cx="7935962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이미지 필터링</a:t>
            </a:r>
          </a:p>
        </p:txBody>
      </p:sp>
      <p:sp>
        <p:nvSpPr>
          <p:cNvPr id="9" name="Freeform 9"/>
          <p:cNvSpPr/>
          <p:nvPr/>
        </p:nvSpPr>
        <p:spPr>
          <a:xfrm>
            <a:off x="9954501" y="2221242"/>
            <a:ext cx="7786270" cy="5531977"/>
          </a:xfrm>
          <a:custGeom>
            <a:avLst/>
            <a:gdLst/>
            <a:ahLst/>
            <a:cxnLst/>
            <a:rect l="l" t="t" r="r" b="b"/>
            <a:pathLst>
              <a:path w="7786270" h="5531977">
                <a:moveTo>
                  <a:pt x="0" y="0"/>
                </a:moveTo>
                <a:lnTo>
                  <a:pt x="7786270" y="0"/>
                </a:lnTo>
                <a:lnTo>
                  <a:pt x="7786270" y="5531977"/>
                </a:lnTo>
                <a:lnTo>
                  <a:pt x="0" y="5531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114529" y="7791319"/>
            <a:ext cx="2527399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성대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4200" y="2952349"/>
            <a:ext cx="10752801" cy="4382302"/>
          </a:xfrm>
          <a:custGeom>
            <a:avLst/>
            <a:gdLst/>
            <a:ahLst/>
            <a:cxnLst/>
            <a:rect l="l" t="t" r="r" b="b"/>
            <a:pathLst>
              <a:path w="10752801" h="4382302">
                <a:moveTo>
                  <a:pt x="0" y="0"/>
                </a:moveTo>
                <a:lnTo>
                  <a:pt x="10752800" y="0"/>
                </a:lnTo>
                <a:lnTo>
                  <a:pt x="10752800" y="4382302"/>
                </a:lnTo>
                <a:lnTo>
                  <a:pt x="0" y="4382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2" r="-545" b="-275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65362" y="4476701"/>
            <a:ext cx="1186708" cy="118670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76019" y="198090"/>
            <a:ext cx="7935962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이미지 필터링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13731" y="2344189"/>
            <a:ext cx="3689970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7800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3731" y="5867438"/>
            <a:ext cx="3689970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3228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3246" r="7471" b="7255"/>
          <a:stretch>
            <a:fillRect/>
          </a:stretch>
        </p:blipFill>
        <p:spPr>
          <a:xfrm>
            <a:off x="6989397" y="2151610"/>
            <a:ext cx="10269903" cy="73412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76019" y="198090"/>
            <a:ext cx="7935962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데이터 라벨링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0183" y="4431512"/>
            <a:ext cx="6112885" cy="261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3"/>
              </a:lnSpc>
            </a:pPr>
            <a:r>
              <a:rPr lang="en-US" sz="7474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mask</a:t>
            </a:r>
          </a:p>
          <a:p>
            <a:pPr algn="ctr">
              <a:lnSpc>
                <a:spcPts val="10463"/>
              </a:lnSpc>
              <a:spcBef>
                <a:spcPct val="0"/>
              </a:spcBef>
            </a:pPr>
            <a:r>
              <a:rPr lang="en-US" sz="7474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polygon 지정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8665" y="1765135"/>
            <a:ext cx="9902656" cy="8491528"/>
          </a:xfrm>
          <a:custGeom>
            <a:avLst/>
            <a:gdLst/>
            <a:ahLst/>
            <a:cxnLst/>
            <a:rect l="l" t="t" r="r" b="b"/>
            <a:pathLst>
              <a:path w="9902656" h="8491528">
                <a:moveTo>
                  <a:pt x="0" y="0"/>
                </a:moveTo>
                <a:lnTo>
                  <a:pt x="9902656" y="0"/>
                </a:lnTo>
                <a:lnTo>
                  <a:pt x="9902656" y="8491527"/>
                </a:lnTo>
                <a:lnTo>
                  <a:pt x="0" y="8491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4940" y="933450"/>
            <a:ext cx="8130105" cy="8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3"/>
              </a:lnSpc>
              <a:spcBef>
                <a:spcPct val="0"/>
              </a:spcBef>
            </a:pPr>
            <a:r>
              <a:rPr lang="en-US" sz="5052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instance segmentation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76809" y="-171450"/>
            <a:ext cx="510636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YOLOv8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2257" y="1796720"/>
            <a:ext cx="12743385" cy="8490280"/>
          </a:xfrm>
          <a:custGeom>
            <a:avLst/>
            <a:gdLst/>
            <a:ahLst/>
            <a:cxnLst/>
            <a:rect l="l" t="t" r="r" b="b"/>
            <a:pathLst>
              <a:path w="12743385" h="8490280">
                <a:moveTo>
                  <a:pt x="0" y="0"/>
                </a:moveTo>
                <a:lnTo>
                  <a:pt x="12743385" y="0"/>
                </a:lnTo>
                <a:lnTo>
                  <a:pt x="12743385" y="8490280"/>
                </a:lnTo>
                <a:lnTo>
                  <a:pt x="0" y="8490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4940" y="933450"/>
            <a:ext cx="8130105" cy="8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3"/>
              </a:lnSpc>
              <a:spcBef>
                <a:spcPct val="0"/>
              </a:spcBef>
            </a:pPr>
            <a:r>
              <a:rPr lang="en-US" sz="5052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instance segmentation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76809" y="-171450"/>
            <a:ext cx="510636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YOLOv8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422" y="344330"/>
            <a:ext cx="5047895" cy="2983501"/>
          </a:xfrm>
          <a:custGeom>
            <a:avLst/>
            <a:gdLst/>
            <a:ahLst/>
            <a:cxnLst/>
            <a:rect l="l" t="t" r="r" b="b"/>
            <a:pathLst>
              <a:path w="5047895" h="2983501">
                <a:moveTo>
                  <a:pt x="0" y="0"/>
                </a:moveTo>
                <a:lnTo>
                  <a:pt x="5047895" y="0"/>
                </a:lnTo>
                <a:lnTo>
                  <a:pt x="5047895" y="2983501"/>
                </a:lnTo>
                <a:lnTo>
                  <a:pt x="0" y="298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68" t="-28090" b="-2211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744619" y="344330"/>
            <a:ext cx="7896227" cy="3996747"/>
            <a:chOff x="0" y="0"/>
            <a:chExt cx="10528303" cy="5328995"/>
          </a:xfrm>
        </p:grpSpPr>
        <p:sp>
          <p:nvSpPr>
            <p:cNvPr id="4" name="Freeform 4"/>
            <p:cNvSpPr/>
            <p:nvPr/>
          </p:nvSpPr>
          <p:spPr>
            <a:xfrm>
              <a:off x="3647399" y="0"/>
              <a:ext cx="6880904" cy="5328995"/>
            </a:xfrm>
            <a:custGeom>
              <a:avLst/>
              <a:gdLst/>
              <a:ahLst/>
              <a:cxnLst/>
              <a:rect l="l" t="t" r="r" b="b"/>
              <a:pathLst>
                <a:path w="6880904" h="5328995">
                  <a:moveTo>
                    <a:pt x="0" y="0"/>
                  </a:moveTo>
                  <a:lnTo>
                    <a:pt x="6880904" y="0"/>
                  </a:lnTo>
                  <a:lnTo>
                    <a:pt x="6880904" y="5328995"/>
                  </a:lnTo>
                  <a:lnTo>
                    <a:pt x="0" y="5328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91" t="-6083" b="-24577"/>
              </a:stretch>
            </a:blipFill>
          </p:spPr>
        </p:sp>
        <p:sp>
          <p:nvSpPr>
            <p:cNvPr id="5" name="AutoShape 5"/>
            <p:cNvSpPr/>
            <p:nvPr/>
          </p:nvSpPr>
          <p:spPr>
            <a:xfrm>
              <a:off x="20930" y="1989001"/>
              <a:ext cx="3327965" cy="608671"/>
            </a:xfrm>
            <a:prstGeom prst="line">
              <a:avLst/>
            </a:prstGeom>
            <a:ln w="228600" cap="flat">
              <a:solidFill>
                <a:srgbClr val="FF3131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21268" y="2284663"/>
            <a:ext cx="8021988" cy="8002337"/>
            <a:chOff x="0" y="0"/>
            <a:chExt cx="10695984" cy="10669783"/>
          </a:xfrm>
        </p:grpSpPr>
        <p:sp>
          <p:nvSpPr>
            <p:cNvPr id="7" name="Freeform 7"/>
            <p:cNvSpPr/>
            <p:nvPr/>
          </p:nvSpPr>
          <p:spPr>
            <a:xfrm>
              <a:off x="0" y="3968019"/>
              <a:ext cx="7937162" cy="6701764"/>
            </a:xfrm>
            <a:custGeom>
              <a:avLst/>
              <a:gdLst/>
              <a:ahLst/>
              <a:cxnLst/>
              <a:rect l="l" t="t" r="r" b="b"/>
              <a:pathLst>
                <a:path w="7937162" h="6701764">
                  <a:moveTo>
                    <a:pt x="0" y="0"/>
                  </a:moveTo>
                  <a:lnTo>
                    <a:pt x="7937162" y="0"/>
                  </a:lnTo>
                  <a:lnTo>
                    <a:pt x="7937162" y="6701764"/>
                  </a:lnTo>
                  <a:lnTo>
                    <a:pt x="0" y="6701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16" b="-9216"/>
              </a:stretch>
            </a:blipFill>
          </p:spPr>
        </p:sp>
        <p:sp>
          <p:nvSpPr>
            <p:cNvPr id="8" name="AutoShape 8"/>
            <p:cNvSpPr/>
            <p:nvPr/>
          </p:nvSpPr>
          <p:spPr>
            <a:xfrm flipH="1">
              <a:off x="5532185" y="77387"/>
              <a:ext cx="5079682" cy="5521439"/>
            </a:xfrm>
            <a:prstGeom prst="line">
              <a:avLst/>
            </a:prstGeom>
            <a:ln w="228600" cap="flat">
              <a:solidFill>
                <a:srgbClr val="FF3131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5479713" y="4787135"/>
            <a:ext cx="10434121" cy="5026323"/>
            <a:chOff x="0" y="0"/>
            <a:chExt cx="13912161" cy="6701764"/>
          </a:xfrm>
        </p:grpSpPr>
        <p:sp>
          <p:nvSpPr>
            <p:cNvPr id="10" name="Freeform 10"/>
            <p:cNvSpPr/>
            <p:nvPr/>
          </p:nvSpPr>
          <p:spPr>
            <a:xfrm>
              <a:off x="5914626" y="0"/>
              <a:ext cx="7997536" cy="6701764"/>
            </a:xfrm>
            <a:custGeom>
              <a:avLst/>
              <a:gdLst/>
              <a:ahLst/>
              <a:cxnLst/>
              <a:rect l="l" t="t" r="r" b="b"/>
              <a:pathLst>
                <a:path w="7997536" h="6701764">
                  <a:moveTo>
                    <a:pt x="0" y="0"/>
                  </a:moveTo>
                  <a:lnTo>
                    <a:pt x="7997535" y="0"/>
                  </a:lnTo>
                  <a:lnTo>
                    <a:pt x="7997535" y="6701764"/>
                  </a:lnTo>
                  <a:lnTo>
                    <a:pt x="0" y="6701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311" t="-23983" b="-18395"/>
              </a:stretch>
            </a:blipFill>
          </p:spPr>
        </p:sp>
        <p:sp>
          <p:nvSpPr>
            <p:cNvPr id="11" name="AutoShape 11"/>
            <p:cNvSpPr/>
            <p:nvPr/>
          </p:nvSpPr>
          <p:spPr>
            <a:xfrm>
              <a:off x="0" y="3655218"/>
              <a:ext cx="5894062" cy="0"/>
            </a:xfrm>
            <a:prstGeom prst="line">
              <a:avLst/>
            </a:prstGeom>
            <a:ln w="228600" cap="flat">
              <a:solidFill>
                <a:srgbClr val="FF3131"/>
              </a:solidFill>
              <a:prstDash val="solid"/>
              <a:headEnd type="none" w="sm" len="sm"/>
              <a:tailEnd type="arrow" w="med" len="sm"/>
            </a:ln>
          </p:spPr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73921" y="4087072"/>
            <a:ext cx="12940159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AI 기반 이미지 분류 모델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67284" y="470686"/>
            <a:ext cx="9153432" cy="20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09"/>
              </a:lnSpc>
              <a:spcBef>
                <a:spcPct val="0"/>
              </a:spcBef>
            </a:pPr>
            <a:r>
              <a:rPr lang="en-US" sz="1164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ResNet50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57961" y="5845807"/>
            <a:ext cx="11972078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경량화, 온디바이스 AI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39218" y="-353907"/>
            <a:ext cx="8009564" cy="11448456"/>
          </a:xfrm>
          <a:custGeom>
            <a:avLst/>
            <a:gdLst/>
            <a:ahLst/>
            <a:cxnLst/>
            <a:rect l="l" t="t" r="r" b="b"/>
            <a:pathLst>
              <a:path w="8009564" h="11448456">
                <a:moveTo>
                  <a:pt x="0" y="0"/>
                </a:moveTo>
                <a:lnTo>
                  <a:pt x="8009564" y="0"/>
                </a:lnTo>
                <a:lnTo>
                  <a:pt x="8009564" y="11448456"/>
                </a:lnTo>
                <a:lnTo>
                  <a:pt x="0" y="1144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04" b="-2504"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18626"/>
            <a:ext cx="5102539" cy="6745205"/>
          </a:xfrm>
          <a:custGeom>
            <a:avLst/>
            <a:gdLst/>
            <a:ahLst/>
            <a:cxnLst/>
            <a:rect l="l" t="t" r="r" b="b"/>
            <a:pathLst>
              <a:path w="5102539" h="6745205">
                <a:moveTo>
                  <a:pt x="0" y="0"/>
                </a:moveTo>
                <a:lnTo>
                  <a:pt x="5102539" y="0"/>
                </a:lnTo>
                <a:lnTo>
                  <a:pt x="5102539" y="6745205"/>
                </a:lnTo>
                <a:lnTo>
                  <a:pt x="0" y="6745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96" r="-1609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73702" y="1918626"/>
            <a:ext cx="8818511" cy="6809418"/>
          </a:xfrm>
          <a:custGeom>
            <a:avLst/>
            <a:gdLst/>
            <a:ahLst/>
            <a:cxnLst/>
            <a:rect l="l" t="t" r="r" b="b"/>
            <a:pathLst>
              <a:path w="8818511" h="6809418">
                <a:moveTo>
                  <a:pt x="0" y="0"/>
                </a:moveTo>
                <a:lnTo>
                  <a:pt x="8818511" y="0"/>
                </a:lnTo>
                <a:lnTo>
                  <a:pt x="8818511" y="6809418"/>
                </a:lnTo>
                <a:lnTo>
                  <a:pt x="0" y="680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665" t="-94" r="-1947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480631" y="274008"/>
            <a:ext cx="11211582" cy="8454036"/>
            <a:chOff x="0" y="0"/>
            <a:chExt cx="14948776" cy="11272048"/>
          </a:xfrm>
        </p:grpSpPr>
        <p:sp>
          <p:nvSpPr>
            <p:cNvPr id="5" name="Freeform 5"/>
            <p:cNvSpPr/>
            <p:nvPr/>
          </p:nvSpPr>
          <p:spPr>
            <a:xfrm>
              <a:off x="3266067" y="2192825"/>
              <a:ext cx="11682709" cy="9079223"/>
            </a:xfrm>
            <a:custGeom>
              <a:avLst/>
              <a:gdLst/>
              <a:ahLst/>
              <a:cxnLst/>
              <a:rect l="l" t="t" r="r" b="b"/>
              <a:pathLst>
                <a:path w="11682709" h="9079223">
                  <a:moveTo>
                    <a:pt x="0" y="0"/>
                  </a:moveTo>
                  <a:lnTo>
                    <a:pt x="11682709" y="0"/>
                  </a:lnTo>
                  <a:lnTo>
                    <a:pt x="11682709" y="9079223"/>
                  </a:lnTo>
                  <a:lnTo>
                    <a:pt x="0" y="9079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525" r="-6119"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0" y="5332331"/>
              <a:ext cx="2800211" cy="280021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944940" y="-209550"/>
              <a:ext cx="8053884" cy="2222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30"/>
                </a:lnSpc>
                <a:spcBef>
                  <a:spcPct val="0"/>
                </a:spcBef>
              </a:pPr>
              <a:r>
                <a:rPr lang="en-US" sz="9950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데이터 증강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311122"/>
            <a:ext cx="11301259" cy="5664756"/>
          </a:xfrm>
          <a:custGeom>
            <a:avLst/>
            <a:gdLst/>
            <a:ahLst/>
            <a:cxnLst/>
            <a:rect l="l" t="t" r="r" b="b"/>
            <a:pathLst>
              <a:path w="11301259" h="5664756">
                <a:moveTo>
                  <a:pt x="0" y="0"/>
                </a:moveTo>
                <a:lnTo>
                  <a:pt x="11301258" y="0"/>
                </a:lnTo>
                <a:lnTo>
                  <a:pt x="11301258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4458"/>
            <a:ext cx="15733530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ImageDataGenerator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4597" y="8000058"/>
            <a:ext cx="15838805" cy="105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8"/>
              </a:lnSpc>
              <a:spcBef>
                <a:spcPct val="0"/>
              </a:spcBef>
            </a:pPr>
            <a:r>
              <a:rPr lang="en-US" sz="6162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회전, 이동, 전단 변형, 색상 및 밝기 조절</a:t>
            </a:r>
          </a:p>
        </p:txBody>
      </p:sp>
      <p:sp>
        <p:nvSpPr>
          <p:cNvPr id="5" name="Freeform 5"/>
          <p:cNvSpPr/>
          <p:nvPr/>
        </p:nvSpPr>
        <p:spPr>
          <a:xfrm>
            <a:off x="5682639" y="274008"/>
            <a:ext cx="6922721" cy="9767508"/>
          </a:xfrm>
          <a:custGeom>
            <a:avLst/>
            <a:gdLst/>
            <a:ahLst/>
            <a:cxnLst/>
            <a:rect l="l" t="t" r="r" b="b"/>
            <a:pathLst>
              <a:path w="6922721" h="9767508">
                <a:moveTo>
                  <a:pt x="0" y="0"/>
                </a:moveTo>
                <a:lnTo>
                  <a:pt x="6922722" y="0"/>
                </a:lnTo>
                <a:lnTo>
                  <a:pt x="6922722" y="9767507"/>
                </a:lnTo>
                <a:lnTo>
                  <a:pt x="0" y="9767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274" y="1442353"/>
            <a:ext cx="7402294" cy="7402294"/>
          </a:xfrm>
          <a:custGeom>
            <a:avLst/>
            <a:gdLst/>
            <a:ahLst/>
            <a:cxnLst/>
            <a:rect l="l" t="t" r="r" b="b"/>
            <a:pathLst>
              <a:path w="7402294" h="7402294">
                <a:moveTo>
                  <a:pt x="0" y="0"/>
                </a:moveTo>
                <a:lnTo>
                  <a:pt x="7402295" y="0"/>
                </a:lnTo>
                <a:lnTo>
                  <a:pt x="7402295" y="7402294"/>
                </a:lnTo>
                <a:lnTo>
                  <a:pt x="0" y="7402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13765" y="1442353"/>
            <a:ext cx="9660417" cy="7402294"/>
          </a:xfrm>
          <a:custGeom>
            <a:avLst/>
            <a:gdLst/>
            <a:ahLst/>
            <a:cxnLst/>
            <a:rect l="l" t="t" r="r" b="b"/>
            <a:pathLst>
              <a:path w="9660417" h="7402294">
                <a:moveTo>
                  <a:pt x="0" y="0"/>
                </a:moveTo>
                <a:lnTo>
                  <a:pt x="9660416" y="0"/>
                </a:lnTo>
                <a:lnTo>
                  <a:pt x="9660416" y="7402294"/>
                </a:lnTo>
                <a:lnTo>
                  <a:pt x="0" y="7402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48910" y="4125542"/>
            <a:ext cx="14790181" cy="2722288"/>
            <a:chOff x="0" y="0"/>
            <a:chExt cx="19720241" cy="362971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9720241" cy="3629717"/>
              <a:chOff x="0" y="0"/>
              <a:chExt cx="3895356" cy="71698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895356" cy="716981"/>
              </a:xfrm>
              <a:custGeom>
                <a:avLst/>
                <a:gdLst/>
                <a:ahLst/>
                <a:cxnLst/>
                <a:rect l="l" t="t" r="r" b="b"/>
                <a:pathLst>
                  <a:path w="3895356" h="716981">
                    <a:moveTo>
                      <a:pt x="0" y="0"/>
                    </a:moveTo>
                    <a:lnTo>
                      <a:pt x="3895356" y="0"/>
                    </a:lnTo>
                    <a:lnTo>
                      <a:pt x="3895356" y="716981"/>
                    </a:lnTo>
                    <a:lnTo>
                      <a:pt x="0" y="716981"/>
                    </a:lnTo>
                    <a:close/>
                  </a:path>
                </a:pathLst>
              </a:custGeom>
              <a:solidFill>
                <a:srgbClr val="7A221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895356" cy="7646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243200" y="1132939"/>
              <a:ext cx="19233841" cy="1395515"/>
            </a:xfrm>
            <a:custGeom>
              <a:avLst/>
              <a:gdLst/>
              <a:ahLst/>
              <a:cxnLst/>
              <a:rect l="l" t="t" r="r" b="b"/>
              <a:pathLst>
                <a:path w="19233841" h="1395515">
                  <a:moveTo>
                    <a:pt x="0" y="0"/>
                  </a:moveTo>
                  <a:lnTo>
                    <a:pt x="19233841" y="0"/>
                  </a:lnTo>
                  <a:lnTo>
                    <a:pt x="19233841" y="1395515"/>
                  </a:lnTo>
                  <a:lnTo>
                    <a:pt x="0" y="1395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5393558" y="-209550"/>
            <a:ext cx="6040413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정확도 향상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244" y="2229657"/>
            <a:ext cx="10095111" cy="5827687"/>
          </a:xfrm>
          <a:custGeom>
            <a:avLst/>
            <a:gdLst/>
            <a:ahLst/>
            <a:cxnLst/>
            <a:rect l="l" t="t" r="r" b="b"/>
            <a:pathLst>
              <a:path w="10095111" h="5827687">
                <a:moveTo>
                  <a:pt x="0" y="0"/>
                </a:moveTo>
                <a:lnTo>
                  <a:pt x="10095111" y="0"/>
                </a:lnTo>
                <a:lnTo>
                  <a:pt x="10095111" y="5827686"/>
                </a:lnTo>
                <a:lnTo>
                  <a:pt x="0" y="582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72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7244" y="510722"/>
            <a:ext cx="3609275" cy="171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0"/>
              </a:lnSpc>
              <a:spcBef>
                <a:spcPct val="0"/>
              </a:spcBef>
            </a:pPr>
            <a:r>
              <a:rPr lang="en-US" sz="995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양자화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271275" y="286097"/>
            <a:ext cx="9775863" cy="8498021"/>
            <a:chOff x="0" y="0"/>
            <a:chExt cx="13034485" cy="11330695"/>
          </a:xfrm>
        </p:grpSpPr>
        <p:sp>
          <p:nvSpPr>
            <p:cNvPr id="5" name="Freeform 5"/>
            <p:cNvSpPr/>
            <p:nvPr/>
          </p:nvSpPr>
          <p:spPr>
            <a:xfrm>
              <a:off x="0" y="1959171"/>
              <a:ext cx="12772095" cy="9371525"/>
            </a:xfrm>
            <a:custGeom>
              <a:avLst/>
              <a:gdLst/>
              <a:ahLst/>
              <a:cxnLst/>
              <a:rect l="l" t="t" r="r" b="b"/>
              <a:pathLst>
                <a:path w="12772095" h="9371525">
                  <a:moveTo>
                    <a:pt x="0" y="0"/>
                  </a:moveTo>
                  <a:lnTo>
                    <a:pt x="12772095" y="0"/>
                  </a:lnTo>
                  <a:lnTo>
                    <a:pt x="12772095" y="9371524"/>
                  </a:lnTo>
                  <a:lnTo>
                    <a:pt x="0" y="9371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977419" y="-180975"/>
              <a:ext cx="9057065" cy="2118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70"/>
                </a:lnSpc>
                <a:spcBef>
                  <a:spcPct val="0"/>
                </a:spcBef>
              </a:pPr>
              <a:r>
                <a:rPr lang="en-US" sz="9550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TFLite 변환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07389"/>
            <a:ext cx="18288000" cy="8379611"/>
            <a:chOff x="0" y="0"/>
            <a:chExt cx="4816593" cy="22069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06976"/>
            </a:xfrm>
            <a:custGeom>
              <a:avLst/>
              <a:gdLst/>
              <a:ahLst/>
              <a:cxnLst/>
              <a:rect l="l" t="t" r="r" b="b"/>
              <a:pathLst>
                <a:path w="4816592" h="2206976">
                  <a:moveTo>
                    <a:pt x="0" y="0"/>
                  </a:moveTo>
                  <a:lnTo>
                    <a:pt x="4816592" y="0"/>
                  </a:lnTo>
                  <a:lnTo>
                    <a:pt x="4816592" y="2206976"/>
                  </a:lnTo>
                  <a:lnTo>
                    <a:pt x="0" y="220697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264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4835" y="3250715"/>
            <a:ext cx="5484480" cy="3485548"/>
          </a:xfrm>
          <a:custGeom>
            <a:avLst/>
            <a:gdLst/>
            <a:ahLst/>
            <a:cxnLst/>
            <a:rect l="l" t="t" r="r" b="b"/>
            <a:pathLst>
              <a:path w="5484480" h="3485548">
                <a:moveTo>
                  <a:pt x="0" y="0"/>
                </a:moveTo>
                <a:lnTo>
                  <a:pt x="5484480" y="0"/>
                </a:lnTo>
                <a:lnTo>
                  <a:pt x="5484480" y="3485548"/>
                </a:lnTo>
                <a:lnTo>
                  <a:pt x="0" y="3485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70" t="-30205" b="-1302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908388" y="2772788"/>
            <a:ext cx="6231302" cy="4441402"/>
            <a:chOff x="0" y="0"/>
            <a:chExt cx="8308403" cy="5921870"/>
          </a:xfrm>
        </p:grpSpPr>
        <p:sp>
          <p:nvSpPr>
            <p:cNvPr id="7" name="Freeform 7"/>
            <p:cNvSpPr/>
            <p:nvPr/>
          </p:nvSpPr>
          <p:spPr>
            <a:xfrm>
              <a:off x="1527982" y="0"/>
              <a:ext cx="6780421" cy="5921870"/>
            </a:xfrm>
            <a:custGeom>
              <a:avLst/>
              <a:gdLst/>
              <a:ahLst/>
              <a:cxnLst/>
              <a:rect l="l" t="t" r="r" b="b"/>
              <a:pathLst>
                <a:path w="6780421" h="5921870">
                  <a:moveTo>
                    <a:pt x="0" y="0"/>
                  </a:moveTo>
                  <a:lnTo>
                    <a:pt x="6780421" y="0"/>
                  </a:lnTo>
                  <a:lnTo>
                    <a:pt x="6780421" y="5921870"/>
                  </a:lnTo>
                  <a:lnTo>
                    <a:pt x="0" y="5921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362" r="-6354" b="-11411"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2133048"/>
              <a:ext cx="2055805" cy="205580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146050"/>
                <a:ext cx="7112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10677613" y="1907389"/>
            <a:ext cx="7223143" cy="6053399"/>
            <a:chOff x="0" y="0"/>
            <a:chExt cx="9630858" cy="8071199"/>
          </a:xfrm>
        </p:grpSpPr>
        <p:sp>
          <p:nvSpPr>
            <p:cNvPr id="12" name="Freeform 12"/>
            <p:cNvSpPr/>
            <p:nvPr/>
          </p:nvSpPr>
          <p:spPr>
            <a:xfrm>
              <a:off x="1527982" y="0"/>
              <a:ext cx="8102876" cy="8071199"/>
            </a:xfrm>
            <a:custGeom>
              <a:avLst/>
              <a:gdLst/>
              <a:ahLst/>
              <a:cxnLst/>
              <a:rect l="l" t="t" r="r" b="b"/>
              <a:pathLst>
                <a:path w="8102876" h="8071199">
                  <a:moveTo>
                    <a:pt x="0" y="0"/>
                  </a:moveTo>
                  <a:lnTo>
                    <a:pt x="8102876" y="0"/>
                  </a:lnTo>
                  <a:lnTo>
                    <a:pt x="8102876" y="8071199"/>
                  </a:lnTo>
                  <a:lnTo>
                    <a:pt x="0" y="8071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6" b="-196"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0" y="3506706"/>
              <a:ext cx="2055805" cy="205580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46050"/>
                <a:ext cx="711200" cy="463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380122" y="133882"/>
            <a:ext cx="5043135" cy="1608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7"/>
              </a:lnSpc>
              <a:spcBef>
                <a:spcPct val="0"/>
              </a:spcBef>
            </a:pPr>
            <a:r>
              <a:rPr lang="en-US" sz="9526" spc="-19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길이 측정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926" y="4437171"/>
            <a:ext cx="11301259" cy="1412657"/>
          </a:xfrm>
          <a:custGeom>
            <a:avLst/>
            <a:gdLst/>
            <a:ahLst/>
            <a:cxnLst/>
            <a:rect l="l" t="t" r="r" b="b"/>
            <a:pathLst>
              <a:path w="11301259" h="1412657">
                <a:moveTo>
                  <a:pt x="0" y="0"/>
                </a:moveTo>
                <a:lnTo>
                  <a:pt x="11301259" y="0"/>
                </a:lnTo>
                <a:lnTo>
                  <a:pt x="11301259" y="1412658"/>
                </a:lnTo>
                <a:lnTo>
                  <a:pt x="0" y="1412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2658606" y="618777"/>
            <a:ext cx="5252015" cy="93369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4607" y="456852"/>
            <a:ext cx="5392703" cy="132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9"/>
              </a:lnSpc>
              <a:spcBef>
                <a:spcPct val="0"/>
              </a:spcBef>
            </a:pPr>
            <a:r>
              <a:rPr lang="en-US" sz="7792" spc="-155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AR 거리 측정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278193" y="582638"/>
            <a:ext cx="3731614" cy="91217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98920" y="866775"/>
            <a:ext cx="1999185" cy="132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9"/>
              </a:lnSpc>
              <a:spcBef>
                <a:spcPct val="0"/>
              </a:spcBef>
            </a:pPr>
            <a:r>
              <a:rPr lang="en-US" sz="7792" spc="-155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챗봇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035654"/>
            <a:ext cx="11301259" cy="6215692"/>
          </a:xfrm>
          <a:custGeom>
            <a:avLst/>
            <a:gdLst/>
            <a:ahLst/>
            <a:cxnLst/>
            <a:rect l="l" t="t" r="r" b="b"/>
            <a:pathLst>
              <a:path w="11301259" h="6215692">
                <a:moveTo>
                  <a:pt x="0" y="0"/>
                </a:moveTo>
                <a:lnTo>
                  <a:pt x="11301258" y="0"/>
                </a:lnTo>
                <a:lnTo>
                  <a:pt x="11301258" y="6215692"/>
                </a:lnTo>
                <a:lnTo>
                  <a:pt x="0" y="621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1485900"/>
            <a:ext cx="12967755" cy="7771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31"/>
              </a:lnSpc>
              <a:spcBef>
                <a:spcPct val="0"/>
              </a:spcBef>
            </a:pPr>
            <a:r>
              <a:rPr lang="en-US" sz="43308" dirty="0" err="1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시연</a:t>
            </a:r>
            <a:endParaRPr lang="en-US" sz="43308" dirty="0">
              <a:solidFill>
                <a:srgbClr val="FFFFFF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3331" y="2072173"/>
            <a:ext cx="14821338" cy="7744149"/>
          </a:xfrm>
          <a:custGeom>
            <a:avLst/>
            <a:gdLst/>
            <a:ahLst/>
            <a:cxnLst/>
            <a:rect l="l" t="t" r="r" b="b"/>
            <a:pathLst>
              <a:path w="14821338" h="7744149">
                <a:moveTo>
                  <a:pt x="0" y="0"/>
                </a:moveTo>
                <a:lnTo>
                  <a:pt x="14821338" y="0"/>
                </a:lnTo>
                <a:lnTo>
                  <a:pt x="14821338" y="7744150"/>
                </a:lnTo>
                <a:lnTo>
                  <a:pt x="0" y="774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11907" y="-266700"/>
            <a:ext cx="7064186" cy="202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0"/>
              </a:lnSpc>
              <a:spcBef>
                <a:spcPct val="0"/>
              </a:spcBef>
            </a:pPr>
            <a:r>
              <a:rPr lang="en-US" sz="11836" b="1" spc="156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STACK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0034" y="1028700"/>
            <a:ext cx="5560525" cy="7938707"/>
          </a:xfrm>
          <a:custGeom>
            <a:avLst/>
            <a:gdLst/>
            <a:ahLst/>
            <a:cxnLst/>
            <a:rect l="l" t="t" r="r" b="b"/>
            <a:pathLst>
              <a:path w="5560525" h="7938707">
                <a:moveTo>
                  <a:pt x="0" y="0"/>
                </a:moveTo>
                <a:lnTo>
                  <a:pt x="5560526" y="0"/>
                </a:lnTo>
                <a:lnTo>
                  <a:pt x="5560526" y="7938707"/>
                </a:lnTo>
                <a:lnTo>
                  <a:pt x="0" y="793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5" b="-256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74510" y="1028700"/>
            <a:ext cx="8627780" cy="7971877"/>
            <a:chOff x="0" y="0"/>
            <a:chExt cx="11503707" cy="1062916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4193746"/>
              <a:ext cx="2585307" cy="258530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155575"/>
                <a:ext cx="711200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28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4089673" y="0"/>
              <a:ext cx="7414034" cy="10629169"/>
            </a:xfrm>
            <a:custGeom>
              <a:avLst/>
              <a:gdLst/>
              <a:ahLst/>
              <a:cxnLst/>
              <a:rect l="l" t="t" r="r" b="b"/>
              <a:pathLst>
                <a:path w="7414034" h="10629169">
                  <a:moveTo>
                    <a:pt x="0" y="0"/>
                  </a:moveTo>
                  <a:lnTo>
                    <a:pt x="7414034" y="0"/>
                  </a:lnTo>
                  <a:lnTo>
                    <a:pt x="7414034" y="10629169"/>
                  </a:lnTo>
                  <a:lnTo>
                    <a:pt x="0" y="10629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346" b="-2346"/>
              </a:stretch>
            </a:blipFill>
          </p:spPr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88911" y="4107176"/>
            <a:ext cx="2517660" cy="2372071"/>
          </a:xfrm>
          <a:custGeom>
            <a:avLst/>
            <a:gdLst/>
            <a:ahLst/>
            <a:cxnLst/>
            <a:rect l="l" t="t" r="r" b="b"/>
            <a:pathLst>
              <a:path w="2517660" h="2372071">
                <a:moveTo>
                  <a:pt x="0" y="0"/>
                </a:moveTo>
                <a:lnTo>
                  <a:pt x="2517659" y="0"/>
                </a:lnTo>
                <a:lnTo>
                  <a:pt x="2517659" y="2372071"/>
                </a:lnTo>
                <a:lnTo>
                  <a:pt x="0" y="2372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68" b="-30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74990" y="4107176"/>
            <a:ext cx="2517660" cy="2372071"/>
          </a:xfrm>
          <a:custGeom>
            <a:avLst/>
            <a:gdLst/>
            <a:ahLst/>
            <a:cxnLst/>
            <a:rect l="l" t="t" r="r" b="b"/>
            <a:pathLst>
              <a:path w="2517660" h="2372071">
                <a:moveTo>
                  <a:pt x="0" y="0"/>
                </a:moveTo>
                <a:lnTo>
                  <a:pt x="2517660" y="0"/>
                </a:lnTo>
                <a:lnTo>
                  <a:pt x="2517660" y="2372071"/>
                </a:lnTo>
                <a:lnTo>
                  <a:pt x="0" y="2372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13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04607" y="4117428"/>
            <a:ext cx="2361819" cy="2361819"/>
          </a:xfrm>
          <a:custGeom>
            <a:avLst/>
            <a:gdLst/>
            <a:ahLst/>
            <a:cxnLst/>
            <a:rect l="l" t="t" r="r" b="b"/>
            <a:pathLst>
              <a:path w="2361819" h="2361819">
                <a:moveTo>
                  <a:pt x="0" y="0"/>
                </a:moveTo>
                <a:lnTo>
                  <a:pt x="2361819" y="0"/>
                </a:lnTo>
                <a:lnTo>
                  <a:pt x="2361819" y="2361819"/>
                </a:lnTo>
                <a:lnTo>
                  <a:pt x="0" y="2361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93042" y="4101592"/>
            <a:ext cx="2372071" cy="2377655"/>
          </a:xfrm>
          <a:custGeom>
            <a:avLst/>
            <a:gdLst/>
            <a:ahLst/>
            <a:cxnLst/>
            <a:rect l="l" t="t" r="r" b="b"/>
            <a:pathLst>
              <a:path w="2372071" h="2377655">
                <a:moveTo>
                  <a:pt x="0" y="0"/>
                </a:moveTo>
                <a:lnTo>
                  <a:pt x="2372071" y="0"/>
                </a:lnTo>
                <a:lnTo>
                  <a:pt x="2372071" y="2377655"/>
                </a:lnTo>
                <a:lnTo>
                  <a:pt x="0" y="2377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08" r="-2256" b="-100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764" y="4123012"/>
            <a:ext cx="2372071" cy="2372071"/>
          </a:xfrm>
          <a:custGeom>
            <a:avLst/>
            <a:gdLst/>
            <a:ahLst/>
            <a:cxnLst/>
            <a:rect l="l" t="t" r="r" b="b"/>
            <a:pathLst>
              <a:path w="2372071" h="2372071">
                <a:moveTo>
                  <a:pt x="0" y="0"/>
                </a:moveTo>
                <a:lnTo>
                  <a:pt x="2372071" y="0"/>
                </a:lnTo>
                <a:lnTo>
                  <a:pt x="2372071" y="2372071"/>
                </a:lnTo>
                <a:lnTo>
                  <a:pt x="0" y="2372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12767" y="4117428"/>
            <a:ext cx="2361819" cy="2377655"/>
          </a:xfrm>
          <a:custGeom>
            <a:avLst/>
            <a:gdLst/>
            <a:ahLst/>
            <a:cxnLst/>
            <a:rect l="l" t="t" r="r" b="b"/>
            <a:pathLst>
              <a:path w="2361819" h="2377655">
                <a:moveTo>
                  <a:pt x="0" y="0"/>
                </a:moveTo>
                <a:lnTo>
                  <a:pt x="2361819" y="0"/>
                </a:lnTo>
                <a:lnTo>
                  <a:pt x="2361819" y="2377655"/>
                </a:lnTo>
                <a:lnTo>
                  <a:pt x="0" y="23776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3880" b="-1388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95082" y="6927794"/>
            <a:ext cx="1335435" cy="159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</a:pPr>
            <a:r>
              <a:rPr lang="en-US" sz="3983" spc="-7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손재민</a:t>
            </a: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FE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UI / UX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11360" y="6927794"/>
            <a:ext cx="1335435" cy="159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</a:pPr>
            <a:r>
              <a:rPr lang="en-US" sz="3983" spc="-7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이국건</a:t>
            </a: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FE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INFRA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45009" y="6927794"/>
            <a:ext cx="1335435" cy="159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</a:pPr>
            <a:r>
              <a:rPr lang="en-US" sz="3983" spc="-7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정주하</a:t>
            </a: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FE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0793" y="6927794"/>
            <a:ext cx="1335435" cy="159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</a:pPr>
            <a:r>
              <a:rPr lang="en-US" sz="3983" spc="-7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조윤장</a:t>
            </a: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DATA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AI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56578" y="6927794"/>
            <a:ext cx="1335435" cy="159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</a:pPr>
            <a:r>
              <a:rPr lang="en-US" sz="3983" spc="-7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황치운</a:t>
            </a: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BE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AI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89224" y="6927794"/>
            <a:ext cx="1335435" cy="115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6"/>
              </a:lnSpc>
            </a:pPr>
            <a:r>
              <a:rPr lang="en-US" sz="3983" spc="-7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이수정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BE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92880" y="298157"/>
            <a:ext cx="4902241" cy="2029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0"/>
              </a:lnSpc>
              <a:spcBef>
                <a:spcPct val="0"/>
              </a:spcBef>
            </a:pPr>
            <a:r>
              <a:rPr lang="en-US" sz="11836" b="1" spc="156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C201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33165"/>
            <a:ext cx="18288000" cy="4420670"/>
            <a:chOff x="0" y="0"/>
            <a:chExt cx="4816593" cy="11642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64292"/>
            </a:xfrm>
            <a:custGeom>
              <a:avLst/>
              <a:gdLst/>
              <a:ahLst/>
              <a:cxnLst/>
              <a:rect l="l" t="t" r="r" b="b"/>
              <a:pathLst>
                <a:path w="4816592" h="1164292">
                  <a:moveTo>
                    <a:pt x="0" y="0"/>
                  </a:moveTo>
                  <a:lnTo>
                    <a:pt x="4816592" y="0"/>
                  </a:lnTo>
                  <a:lnTo>
                    <a:pt x="4816592" y="1164292"/>
                  </a:lnTo>
                  <a:lnTo>
                    <a:pt x="0" y="116429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211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01415" y="4416734"/>
            <a:ext cx="6685170" cy="155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046"/>
              </a:lnSpc>
            </a:pPr>
            <a:r>
              <a:rPr lang="en-US" sz="10951" b="1" spc="-219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7143" y="0"/>
            <a:ext cx="6853714" cy="10287000"/>
          </a:xfrm>
          <a:custGeom>
            <a:avLst/>
            <a:gdLst/>
            <a:ahLst/>
            <a:cxnLst/>
            <a:rect l="l" t="t" r="r" b="b"/>
            <a:pathLst>
              <a:path w="6853714" h="10287000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64929">
            <a:off x="1227341" y="1819480"/>
            <a:ext cx="9688074" cy="5772047"/>
          </a:xfrm>
          <a:custGeom>
            <a:avLst/>
            <a:gdLst/>
            <a:ahLst/>
            <a:cxnLst/>
            <a:rect l="l" t="t" r="r" b="b"/>
            <a:pathLst>
              <a:path w="9688074" h="5772047">
                <a:moveTo>
                  <a:pt x="0" y="0"/>
                </a:moveTo>
                <a:lnTo>
                  <a:pt x="9688074" y="0"/>
                </a:lnTo>
                <a:lnTo>
                  <a:pt x="9688074" y="5772047"/>
                </a:lnTo>
                <a:lnTo>
                  <a:pt x="0" y="5772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447" t="-43907" r="-11976"/>
            </a:stretch>
          </a:blipFill>
        </p:spPr>
      </p:sp>
      <p:sp>
        <p:nvSpPr>
          <p:cNvPr id="3" name="Freeform 3"/>
          <p:cNvSpPr/>
          <p:nvPr/>
        </p:nvSpPr>
        <p:spPr>
          <a:xfrm rot="193287">
            <a:off x="5658993" y="1295368"/>
            <a:ext cx="12088127" cy="6959831"/>
          </a:xfrm>
          <a:custGeom>
            <a:avLst/>
            <a:gdLst/>
            <a:ahLst/>
            <a:cxnLst/>
            <a:rect l="l" t="t" r="r" b="b"/>
            <a:pathLst>
              <a:path w="12088127" h="6959831">
                <a:moveTo>
                  <a:pt x="0" y="0"/>
                </a:moveTo>
                <a:lnTo>
                  <a:pt x="12088127" y="0"/>
                </a:lnTo>
                <a:lnTo>
                  <a:pt x="12088127" y="6959830"/>
                </a:lnTo>
                <a:lnTo>
                  <a:pt x="0" y="6959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218" b="-605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97532" y="3600450"/>
            <a:ext cx="17517604" cy="3086100"/>
            <a:chOff x="0" y="0"/>
            <a:chExt cx="23356806" cy="41148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3356806" cy="4114800"/>
              <a:chOff x="0" y="0"/>
              <a:chExt cx="461369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61369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613690" h="812800">
                    <a:moveTo>
                      <a:pt x="0" y="0"/>
                    </a:moveTo>
                    <a:lnTo>
                      <a:pt x="4613690" y="0"/>
                    </a:lnTo>
                    <a:lnTo>
                      <a:pt x="461369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461369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185025" y="-413031"/>
              <a:ext cx="12953863" cy="4093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67"/>
                </a:lnSpc>
                <a:spcBef>
                  <a:spcPct val="0"/>
                </a:spcBef>
              </a:pPr>
              <a:r>
                <a:rPr lang="en-US" sz="16003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낚시 포인트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1168" y="0"/>
            <a:ext cx="14565664" cy="10287000"/>
          </a:xfrm>
          <a:custGeom>
            <a:avLst/>
            <a:gdLst/>
            <a:ahLst/>
            <a:cxnLst/>
            <a:rect l="l" t="t" r="r" b="b"/>
            <a:pathLst>
              <a:path w="14565664" h="10287000">
                <a:moveTo>
                  <a:pt x="0" y="0"/>
                </a:moveTo>
                <a:lnTo>
                  <a:pt x="14565664" y="0"/>
                </a:lnTo>
                <a:lnTo>
                  <a:pt x="145656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06920"/>
            <a:ext cx="6825499" cy="6836875"/>
          </a:xfrm>
          <a:custGeom>
            <a:avLst/>
            <a:gdLst/>
            <a:ahLst/>
            <a:cxnLst/>
            <a:rect l="l" t="t" r="r" b="b"/>
            <a:pathLst>
              <a:path w="6825499" h="6836875">
                <a:moveTo>
                  <a:pt x="0" y="0"/>
                </a:moveTo>
                <a:lnTo>
                  <a:pt x="6825499" y="0"/>
                </a:lnTo>
                <a:lnTo>
                  <a:pt x="6825499" y="6836875"/>
                </a:lnTo>
                <a:lnTo>
                  <a:pt x="0" y="6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17679" y="306920"/>
            <a:ext cx="7742615" cy="6836875"/>
          </a:xfrm>
          <a:custGeom>
            <a:avLst/>
            <a:gdLst/>
            <a:ahLst/>
            <a:cxnLst/>
            <a:rect l="l" t="t" r="r" b="b"/>
            <a:pathLst>
              <a:path w="7742615" h="6836875">
                <a:moveTo>
                  <a:pt x="0" y="0"/>
                </a:moveTo>
                <a:lnTo>
                  <a:pt x="7742615" y="0"/>
                </a:lnTo>
                <a:lnTo>
                  <a:pt x="7742615" y="6836875"/>
                </a:lnTo>
                <a:lnTo>
                  <a:pt x="0" y="6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3371" y="3955338"/>
            <a:ext cx="11301259" cy="6060300"/>
          </a:xfrm>
          <a:custGeom>
            <a:avLst/>
            <a:gdLst/>
            <a:ahLst/>
            <a:cxnLst/>
            <a:rect l="l" t="t" r="r" b="b"/>
            <a:pathLst>
              <a:path w="11301259" h="6060300">
                <a:moveTo>
                  <a:pt x="0" y="0"/>
                </a:moveTo>
                <a:lnTo>
                  <a:pt x="11301258" y="0"/>
                </a:lnTo>
                <a:lnTo>
                  <a:pt x="11301258" y="6060300"/>
                </a:lnTo>
                <a:lnTo>
                  <a:pt x="0" y="6060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사용자 지정</PresentationFormat>
  <Paragraphs>70</Paragraphs>
  <Slides>51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210 도시락</vt:lpstr>
      <vt:lpstr>Inter Bold</vt:lpstr>
      <vt:lpstr>Arial</vt:lpstr>
      <vt:lpstr>210 네버랜드</vt:lpstr>
      <vt:lpstr>Oswald Bold</vt:lpstr>
      <vt:lpstr>Calibri</vt:lpstr>
      <vt:lpstr>210 네버랜드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water_last</dc:title>
  <cp:lastModifiedBy>SSAFY</cp:lastModifiedBy>
  <cp:revision>2</cp:revision>
  <dcterms:created xsi:type="dcterms:W3CDTF">2006-08-16T00:00:00Z</dcterms:created>
  <dcterms:modified xsi:type="dcterms:W3CDTF">2025-04-11T00:58:48Z</dcterms:modified>
  <dc:identifier>DAGkAOhZsfc</dc:identifier>
</cp:coreProperties>
</file>